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21550313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5A2C-8BA1-4E7B-9A5C-0A439E587C65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207963" y="1143000"/>
            <a:ext cx="72739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27CB0-BDBC-46F6-ADE7-97B238127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511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1pPr>
    <a:lvl2pPr marL="4570811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2pPr>
    <a:lvl3pPr marL="9141623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3pPr>
    <a:lvl4pPr marL="13712434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4pPr>
    <a:lvl5pPr marL="18283245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5pPr>
    <a:lvl6pPr marL="22854056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6pPr>
    <a:lvl7pPr marL="27424868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7pPr>
    <a:lvl8pPr marL="31995679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8pPr>
    <a:lvl9pPr marL="36566490" algn="l" defTabSz="9141623" rtl="0" eaLnBrk="1" latinLnBrk="0" hangingPunct="1">
      <a:defRPr sz="119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Bilder freistellen: https://www.remove.bg   </a:t>
            </a:r>
          </a:p>
          <a:p>
            <a:r>
              <a:rPr lang="de-DE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27CB0-BDBC-46F6-ADE7-97B23812724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94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3789" y="1496484"/>
            <a:ext cx="16162735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3789" y="4802717"/>
            <a:ext cx="16162735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31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4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21943" y="486834"/>
            <a:ext cx="4646786" cy="77491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1584" y="486834"/>
            <a:ext cx="13670980" cy="77491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47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377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360" y="2279652"/>
            <a:ext cx="1858714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360" y="6119285"/>
            <a:ext cx="1858714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83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1584" y="2434167"/>
            <a:ext cx="9158883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09846" y="2434167"/>
            <a:ext cx="9158883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76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91" y="486834"/>
            <a:ext cx="18587145" cy="17674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92" y="2241551"/>
            <a:ext cx="91167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92" y="3340100"/>
            <a:ext cx="9116792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09846" y="2241551"/>
            <a:ext cx="916169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09846" y="3340100"/>
            <a:ext cx="9161690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90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80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66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92" y="609600"/>
            <a:ext cx="6950536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1690" y="1316567"/>
            <a:ext cx="10909846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92" y="2743200"/>
            <a:ext cx="6950536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830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92" y="609600"/>
            <a:ext cx="6950536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61690" y="1316567"/>
            <a:ext cx="10909846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92" y="2743200"/>
            <a:ext cx="6950536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2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1584" y="486834"/>
            <a:ext cx="1858714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584" y="2434167"/>
            <a:ext cx="1858714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1584" y="8475134"/>
            <a:ext cx="48488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02F70-9706-47BA-82F8-5AE3B6CC3EF8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38541" y="8475134"/>
            <a:ext cx="72732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19909" y="8475134"/>
            <a:ext cx="48488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08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6BD8006F-5987-45E5-A899-17A30B006D59}"/>
              </a:ext>
            </a:extLst>
          </p:cNvPr>
          <p:cNvSpPr/>
          <p:nvPr/>
        </p:nvSpPr>
        <p:spPr>
          <a:xfrm>
            <a:off x="-452269" y="-545800"/>
            <a:ext cx="22803981" cy="1006898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883"/>
          </a:p>
        </p:txBody>
      </p:sp>
    </p:spTree>
    <p:extLst>
      <p:ext uri="{BB962C8B-B14F-4D97-AF65-F5344CB8AC3E}">
        <p14:creationId xmlns:p14="http://schemas.microsoft.com/office/powerpoint/2010/main" val="226069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91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</Words>
  <Application>Microsoft Office PowerPoint</Application>
  <PresentationFormat>Benutzerdefiniert</PresentationFormat>
  <Paragraphs>3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Hübschen,Vanessa MK-sp</dc:creator>
  <cp:lastModifiedBy>Hübschen,Vanessa MK-sp</cp:lastModifiedBy>
  <cp:revision>10</cp:revision>
  <dcterms:created xsi:type="dcterms:W3CDTF">2022-08-03T13:54:02Z</dcterms:created>
  <dcterms:modified xsi:type="dcterms:W3CDTF">2022-08-04T08:28:08Z</dcterms:modified>
</cp:coreProperties>
</file>